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sk-fp01\userdata$\NaletovaSP\Desktop\Копия снежинки\16763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6645"/>
            <a:ext cx="7920880" cy="6728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105__6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7768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124__6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4168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142__7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5608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163__7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70567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223__8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5608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069__6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3448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197__7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912768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756__4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200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825__1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7200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009__5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6328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796__1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9127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787__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69847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764__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984776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835__1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6328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818__1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4888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881__2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77686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7887__2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56084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\\msk-fp01\userdata$\NaletovaSP\Desktop\Копия снежинки\Снежинки под микроскопом » ALLDAY_RU - портал обо всем интересном в дизайне_ Скачать фото, картинки, обои, рисунки, иконки, клипарты, шаблоны_files\1195668098__6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6328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Tata</cp:lastModifiedBy>
  <cp:revision>28</cp:revision>
  <dcterms:modified xsi:type="dcterms:W3CDTF">2013-01-19T23:08:22Z</dcterms:modified>
</cp:coreProperties>
</file>